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Varela Round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VarelaRound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Memory 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 in memory over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Memory record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Relationship bw memory and emotion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3a0039599_4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3a003959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 synthesize all the interviews we have done, we worked on an empathy map. This is a map divided into Say Do think and feel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brought them all together (below)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found many common threads through our interviews, and thus decided to group the empathy maps together to avoid overlap.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3a0039599_4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3a0039599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dont remember the memory i remember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use my happy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3a0039599_8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3a0039599_8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Recalled the recent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Spcific mems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3a0039599_6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3a0039599_6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valuable to capture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mem shaped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 to journal but dont have time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3a0039599_4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3a0039599_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times i feel frustrated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Forgetting mems makes me sad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can describe emotions really well from the past...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3a0039599_4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3a0039599_4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organizing customer interviews, we came up with insights and developed needs. We have 6 to present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3a0039599_4_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3a0039599_4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thinking about the past in each moment, they associated memories with more compact things like items, tokens, or haikus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3a0039599_4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3a0039599_4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prompted to recall events, they were not able to think chronologically, they remembered in phases  - high school, college, first job,  and they are connected years and dates are 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Recall of one memory triggers others around it to surface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3a0039599_4_2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3a0039599_4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Smells and songs and places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3a0039599_4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3a0039599_4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emphasize and deemphasize memories based on how they changed over time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would be useful for people to be able to access these memories given filters / changing filters, for example what they want to remember vs not  or certain emotions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Perceptions function as a heuristic to retrieve past memories aligned with one’s self-identity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3a0039599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3a003959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first take you through our..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interviewed four people total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&lt;super fast&gt;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3a0039599_4_2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3a0039599_4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rely on others to help them fill in the gas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Crowdsource recall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3a0039599_4_2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3a0039599_4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3a0039599_4_2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3a0039599_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3a0039599_4_2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3a0039599_4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3a0039599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3a003959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motive  - interesting perspective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her dorm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3a0039599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3a003959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Menlo Atherton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younger perspective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introspective individual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Interviewed at Pete’s coffee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3a0039599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3a003959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to facilitate academic scholarships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- tourist, we wanted an adult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Touring stanford outside the visitor center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3a0039599_1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3a003959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 user - blogger and makes </a:t>
            </a:r>
            <a:r>
              <a:rPr lang="en"/>
              <a:t>montages</a:t>
            </a:r>
            <a:r>
              <a:rPr lang="en"/>
              <a:t>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focus on life documentation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from a mutual friend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her dorm 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3a0039599_6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3a0039599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emotional journey through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 of recall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happiest moment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what do you do if you can’t rememeber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are these memories still relevant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3a0039599_2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3a0039599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photos we took while interviewing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 through process she goes through to create a montage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observed her working on her next montage, apprentice and craftsman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pointing to a photo of her hiking trip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 - records 2-5 notable positive things a day, and any tangible keepsakes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Each note encapsulates a story or past experience / feeling, keeping from the past 2 to 3 years that stick , literally for her to put them up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Images or words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3a0039599_8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3a0039599_8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noticed tensions where people thought about things in conflicting ways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remember things in general -&gt; specific (more common for broad events) spec-&gt;gen tip of the tongue searching for a part of an event to try to recall the whole 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happy moment, almost out of body experience whereas others focused on soaking it all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Interest’ing when recording memories, because when you record thing you are stepping back from the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Memories can change over time and some people are comfortable with that and some are uncomfortable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doesnt matter what exactly changed but the fact is that it has affected the person whereas some are frustrated with lack of clarity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bg>
      <p:bgPr>
        <a:solidFill>
          <a:srgbClr val="FF9E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818063" y="805650"/>
            <a:ext cx="7507875" cy="3532200"/>
          </a:xfrm>
          <a:custGeom>
            <a:rect b="b" l="l" r="r" t="t"/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1524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_1">
    <p:bg>
      <p:bgPr>
        <a:solidFill>
          <a:srgbClr val="FF9E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818063" y="805650"/>
            <a:ext cx="7507875" cy="3532200"/>
          </a:xfrm>
          <a:custGeom>
            <a:rect b="b" l="l" r="r" t="t"/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_1">
    <p:bg>
      <p:bgPr>
        <a:solidFill>
          <a:srgbClr val="43434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818063" y="805650"/>
            <a:ext cx="7507875" cy="3532200"/>
          </a:xfrm>
          <a:custGeom>
            <a:rect b="b" l="l" r="r" t="t"/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 sz="1800">
                <a:solidFill>
                  <a:srgbClr val="CCCCCC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 sz="1800">
                <a:solidFill>
                  <a:srgbClr val="CCCCCC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i="1" sz="1800">
                <a:solidFill>
                  <a:srgbClr val="CCCCCC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i="1">
                <a:solidFill>
                  <a:srgbClr val="CCCCCC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>
                <a:solidFill>
                  <a:srgbClr val="CCCCCC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i="1">
                <a:solidFill>
                  <a:srgbClr val="CCCCCC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i="1">
                <a:solidFill>
                  <a:srgbClr val="CCCCCC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i="1">
                <a:solidFill>
                  <a:srgbClr val="CCCCCC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CCCCCC"/>
              </a:buClr>
              <a:buSzPts val="1400"/>
              <a:buChar char="■"/>
              <a:defRPr i="1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inverse">
  <p:cSld name="BLANK_1">
    <p:bg>
      <p:bgPr>
        <a:solidFill>
          <a:srgbClr val="43434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558125" y="550425"/>
            <a:ext cx="8028198" cy="4042637"/>
          </a:xfrm>
          <a:custGeom>
            <a:rect b="b" l="l" r="r" t="t"/>
            <a:pathLst>
              <a:path extrusionOk="0" h="183798" w="344965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259950" y="274275"/>
            <a:ext cx="8624125" cy="4594950"/>
          </a:xfrm>
          <a:custGeom>
            <a:rect b="b" l="l" r="r" t="t"/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3" type="body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ctrTitle"/>
          </p:nvPr>
        </p:nvSpPr>
        <p:spPr>
          <a:xfrm>
            <a:off x="1237225" y="1712050"/>
            <a:ext cx="6669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Memories and Emotional Travel</a:t>
            </a:r>
            <a:endParaRPr b="1" sz="34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8" name="Google Shape;78;p18"/>
          <p:cNvSpPr txBox="1"/>
          <p:nvPr>
            <p:ph idx="4294967295" type="body"/>
          </p:nvPr>
        </p:nvSpPr>
        <p:spPr>
          <a:xfrm>
            <a:off x="865050" y="3151650"/>
            <a:ext cx="741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Kendall Costello, Tina Jiang, Andrea Shulman, Steve Weyns</a:t>
            </a:r>
            <a:br>
              <a:rPr lang="en" sz="1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</a:br>
            <a:endParaRPr sz="1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ctrTitle"/>
          </p:nvPr>
        </p:nvSpPr>
        <p:spPr>
          <a:xfrm>
            <a:off x="1237225" y="1712050"/>
            <a:ext cx="6669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Empathy Map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875" y="515375"/>
            <a:ext cx="746250" cy="507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/>
        </p:nvSpPr>
        <p:spPr>
          <a:xfrm>
            <a:off x="5351588" y="219282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SAY</a:t>
            </a:r>
            <a:endParaRPr b="1" sz="4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66" name="Google Shape;166;p28"/>
          <p:cNvSpPr/>
          <p:nvPr/>
        </p:nvSpPr>
        <p:spPr>
          <a:xfrm flipH="1">
            <a:off x="2884563" y="498951"/>
            <a:ext cx="2358462" cy="1527754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3178864" y="662363"/>
            <a:ext cx="18966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“I need alone time to take a step back and do a mindless chore.”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119613" y="90925"/>
            <a:ext cx="2656387" cy="2029064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456150" y="170825"/>
            <a:ext cx="19833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“I remember specific moments within context as opposed to the age I was when they occurred.”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0" name="Google Shape;170;p28"/>
          <p:cNvSpPr/>
          <p:nvPr/>
        </p:nvSpPr>
        <p:spPr>
          <a:xfrm flipH="1">
            <a:off x="4416313" y="3441900"/>
            <a:ext cx="2358462" cy="1701606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4453787" y="3742450"/>
            <a:ext cx="23583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“I don’t remember the memory, I remember the feeling.”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2" name="Google Shape;172;p28"/>
          <p:cNvSpPr/>
          <p:nvPr/>
        </p:nvSpPr>
        <p:spPr>
          <a:xfrm flipH="1">
            <a:off x="7348108" y="1639150"/>
            <a:ext cx="1706417" cy="1628363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3" name="Google Shape;173;p28"/>
          <p:cNvSpPr/>
          <p:nvPr/>
        </p:nvSpPr>
        <p:spPr>
          <a:xfrm flipH="1">
            <a:off x="-11" y="3567476"/>
            <a:ext cx="1627111" cy="1527754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-99500" y="3780300"/>
            <a:ext cx="18261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“I want to remember new experiences.”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6838975" y="3274975"/>
            <a:ext cx="2215541" cy="178204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6" name="Google Shape;176;p28"/>
          <p:cNvSpPr/>
          <p:nvPr/>
        </p:nvSpPr>
        <p:spPr>
          <a:xfrm flipH="1">
            <a:off x="7140098" y="132650"/>
            <a:ext cx="1896614" cy="1319861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7213150" y="280163"/>
            <a:ext cx="17505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“Songs bring up memories for me.”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7019788" y="3611425"/>
            <a:ext cx="19833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“The feeling of an experience is what I remember the most.”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1991025" y="3441900"/>
            <a:ext cx="2358462" cy="1628363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2094451" y="3567475"/>
            <a:ext cx="21516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“My positive memories are when relationships are being cemented.”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1202525" y="1939613"/>
            <a:ext cx="2215541" cy="1628363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1272750" y="2214063"/>
            <a:ext cx="20751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“Memories are still important even when I feel positive.”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5429913" y="1258337"/>
            <a:ext cx="1896614" cy="1701606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" name="Google Shape;184;p28"/>
          <p:cNvSpPr/>
          <p:nvPr/>
        </p:nvSpPr>
        <p:spPr>
          <a:xfrm flipH="1">
            <a:off x="3582244" y="2074375"/>
            <a:ext cx="1826106" cy="1319861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3681712" y="2289738"/>
            <a:ext cx="1627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“Memories are like movies.”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5451513" y="1603689"/>
            <a:ext cx="18966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“I make my videos for myself but also share with others.”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7391300" y="1701087"/>
            <a:ext cx="1572300" cy="1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“I use my happy journal to write about unhappy things.”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9"/>
          <p:cNvGrpSpPr/>
          <p:nvPr/>
        </p:nvGrpSpPr>
        <p:grpSpPr>
          <a:xfrm>
            <a:off x="2568135" y="2918832"/>
            <a:ext cx="2551979" cy="2401469"/>
            <a:chOff x="2114698" y="2740282"/>
            <a:chExt cx="2174303" cy="2250463"/>
          </a:xfrm>
        </p:grpSpPr>
        <p:pic>
          <p:nvPicPr>
            <p:cNvPr id="193" name="Google Shape;19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78525">
              <a:off x="2322008" y="2932382"/>
              <a:ext cx="1759684" cy="1866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9"/>
            <p:cNvSpPr txBox="1"/>
            <p:nvPr/>
          </p:nvSpPr>
          <p:spPr>
            <a:xfrm>
              <a:off x="2439997" y="3057302"/>
              <a:ext cx="1523700" cy="10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Walked us </a:t>
              </a:r>
              <a:endParaRPr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through the process of cross-sectioning and/or streaming experiences</a:t>
              </a:r>
              <a:endParaRPr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2457">
            <a:off x="23604" y="52790"/>
            <a:ext cx="2490240" cy="230866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389150" y="444125"/>
            <a:ext cx="19002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Specific memories elicited the associated emotions which they visibly expressed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197" name="Google Shape;197;p29"/>
          <p:cNvGrpSpPr/>
          <p:nvPr/>
        </p:nvGrpSpPr>
        <p:grpSpPr>
          <a:xfrm>
            <a:off x="-33092" y="3319779"/>
            <a:ext cx="1788361" cy="1823731"/>
            <a:chOff x="711762" y="2893600"/>
            <a:chExt cx="1759852" cy="1759849"/>
          </a:xfrm>
        </p:grpSpPr>
        <p:pic>
          <p:nvPicPr>
            <p:cNvPr id="198" name="Google Shape;19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78523">
              <a:off x="870622" y="3052452"/>
              <a:ext cx="1442132" cy="1442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9"/>
            <p:cNvSpPr txBox="1"/>
            <p:nvPr/>
          </p:nvSpPr>
          <p:spPr>
            <a:xfrm>
              <a:off x="855725" y="3480375"/>
              <a:ext cx="14265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Pausing to reflect before discussing</a:t>
              </a:r>
              <a:endParaRPr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59773">
            <a:off x="1313100" y="2080288"/>
            <a:ext cx="1900201" cy="17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1438350" y="2414250"/>
            <a:ext cx="1649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Showed us a journal with physical things from significant times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7575" y="46750"/>
            <a:ext cx="2364101" cy="247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25960">
            <a:off x="4870135" y="2609465"/>
            <a:ext cx="2290930" cy="229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9252">
            <a:off x="4677897" y="501135"/>
            <a:ext cx="1984130" cy="1984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9"/>
          <p:cNvGrpSpPr/>
          <p:nvPr/>
        </p:nvGrpSpPr>
        <p:grpSpPr>
          <a:xfrm>
            <a:off x="3361137" y="1668773"/>
            <a:ext cx="1292700" cy="1347265"/>
            <a:chOff x="3816351" y="1802816"/>
            <a:chExt cx="1236915" cy="1236931"/>
          </a:xfrm>
        </p:grpSpPr>
        <p:pic>
          <p:nvPicPr>
            <p:cNvPr id="206" name="Google Shape;20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6351" y="1802816"/>
              <a:ext cx="1236915" cy="1236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9"/>
            <p:cNvSpPr txBox="1"/>
            <p:nvPr/>
          </p:nvSpPr>
          <p:spPr>
            <a:xfrm>
              <a:off x="3816362" y="1924686"/>
              <a:ext cx="1236900" cy="9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Recalled memories in phases</a:t>
              </a:r>
              <a:endParaRPr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208" name="Google Shape;208;p29"/>
          <p:cNvGrpSpPr/>
          <p:nvPr/>
        </p:nvGrpSpPr>
        <p:grpSpPr>
          <a:xfrm>
            <a:off x="2482836" y="311157"/>
            <a:ext cx="1649656" cy="1579175"/>
            <a:chOff x="2380828" y="634647"/>
            <a:chExt cx="1477921" cy="1477937"/>
          </a:xfrm>
        </p:grpSpPr>
        <p:pic>
          <p:nvPicPr>
            <p:cNvPr id="209" name="Google Shape;20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8946">
              <a:off x="2501263" y="755079"/>
              <a:ext cx="1237051" cy="1237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9"/>
            <p:cNvSpPr txBox="1"/>
            <p:nvPr/>
          </p:nvSpPr>
          <p:spPr>
            <a:xfrm>
              <a:off x="2501182" y="937272"/>
              <a:ext cx="1224900" cy="89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Associated memories by places</a:t>
              </a:r>
              <a:endParaRPr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211" name="Google Shape;211;p29"/>
          <p:cNvSpPr txBox="1"/>
          <p:nvPr/>
        </p:nvSpPr>
        <p:spPr>
          <a:xfrm>
            <a:off x="6930850" y="623975"/>
            <a:ext cx="18429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First summarized an experience generically before diving deeper into the feeling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behind it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5065500" y="3016050"/>
            <a:ext cx="19002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Supplemented their fuzzier recall of a memory with others’ accounts of what happened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13" name="Google Shape;213;p29"/>
          <p:cNvGrpSpPr/>
          <p:nvPr/>
        </p:nvGrpSpPr>
        <p:grpSpPr>
          <a:xfrm>
            <a:off x="7120471" y="2566867"/>
            <a:ext cx="2074061" cy="2074086"/>
            <a:chOff x="6918771" y="2566867"/>
            <a:chExt cx="2074061" cy="2074086"/>
          </a:xfrm>
        </p:grpSpPr>
        <p:pic>
          <p:nvPicPr>
            <p:cNvPr id="214" name="Google Shape;21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30963">
              <a:off x="7005700" y="2653795"/>
              <a:ext cx="1900201" cy="1900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9"/>
            <p:cNvSpPr txBox="1"/>
            <p:nvPr/>
          </p:nvSpPr>
          <p:spPr>
            <a:xfrm>
              <a:off x="7170850" y="3067750"/>
              <a:ext cx="1566900" cy="10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66666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Picked out physical things to hold on to from the day</a:t>
              </a:r>
              <a:endParaRPr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216" name="Google Shape;216;p29"/>
          <p:cNvSpPr txBox="1"/>
          <p:nvPr/>
        </p:nvSpPr>
        <p:spPr>
          <a:xfrm>
            <a:off x="3748950" y="4675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DO</a:t>
            </a:r>
            <a:endParaRPr b="1" sz="4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4761550" y="413375"/>
            <a:ext cx="1788300" cy="21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Recalled the recent most version of a salient memory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>
            <a:off x="3774225" y="54750"/>
            <a:ext cx="205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THINK</a:t>
            </a:r>
            <a:endParaRPr b="1" sz="4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271825" y="33088"/>
            <a:ext cx="2133138" cy="126458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3318375" y="3730000"/>
            <a:ext cx="2507259" cy="1216077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79301" y="3378276"/>
            <a:ext cx="2392791" cy="1418526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22075" y="1578251"/>
            <a:ext cx="2507259" cy="14863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2525325" y="2312325"/>
            <a:ext cx="2392791" cy="126458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5767200" y="157123"/>
            <a:ext cx="1908281" cy="1131269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5065550" y="1782050"/>
            <a:ext cx="2051306" cy="126458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7264275" y="1423700"/>
            <a:ext cx="1821650" cy="107994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142000" y="99263"/>
            <a:ext cx="23928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 want to remember positive moments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2497525" y="675688"/>
            <a:ext cx="2507259" cy="1418526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2225875" y="760987"/>
            <a:ext cx="24495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 like to think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about what is characteristic about a time: the context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141999" y="3508725"/>
            <a:ext cx="22674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 want to                               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have a positive way of coping with negative emotions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22150" y="1700350"/>
            <a:ext cx="25071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It’s weird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having memories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of you remembering other things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2686476" y="2396600"/>
            <a:ext cx="20514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It’s hard to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capture the feeling behind the memory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3318450" y="3641750"/>
            <a:ext cx="25071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My memory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shaped my expectations of myself and my identity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5046913" y="1726050"/>
            <a:ext cx="19083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There are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things I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regret, but don’t want to forget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5654839" y="66163"/>
            <a:ext cx="21330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It is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valuable to capture memories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6252675" y="3162000"/>
            <a:ext cx="2657579" cy="14863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6385050" y="3540275"/>
            <a:ext cx="23928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 want to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journal or scrapbook but I just don’t have the time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7177625" y="1423711"/>
            <a:ext cx="19083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 want to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share memories with others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/>
        </p:nvSpPr>
        <p:spPr>
          <a:xfrm>
            <a:off x="3771400" y="15000"/>
            <a:ext cx="1487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FEEL</a:t>
            </a:r>
            <a:endParaRPr b="1" sz="4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396" y="1506563"/>
            <a:ext cx="1487356" cy="16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74" y="15002"/>
            <a:ext cx="2348875" cy="268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238" y="804125"/>
            <a:ext cx="2020099" cy="204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425" y="-33826"/>
            <a:ext cx="1426499" cy="16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963" y="2986488"/>
            <a:ext cx="1787925" cy="204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925" y="1546011"/>
            <a:ext cx="1943812" cy="222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500" y="3085899"/>
            <a:ext cx="1787925" cy="204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176" y="66725"/>
            <a:ext cx="1120063" cy="128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7548828" y="1837475"/>
            <a:ext cx="14265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Forgetting memories makes me feel sad.”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305864" y="542100"/>
            <a:ext cx="22671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There are times when I feel frustrated when people remember a life changing memory in a way different from how I do.”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2927963" y="1305800"/>
            <a:ext cx="19437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“I’m a</a:t>
            </a: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nxious and scared about people dying and the future rather than things in the past.”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3333937" y="3652963"/>
            <a:ext cx="17070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 physically want something to hold onto something from the past.”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6168100" y="240563"/>
            <a:ext cx="14265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 feel more about the future than I do about the past.” 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5197888" y="1991838"/>
            <a:ext cx="18795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 wouldn’t want to remember everything, I would want to have the choice of recalling.”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7885125" y="345400"/>
            <a:ext cx="11202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 feel things in phases.”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7293500" y="3378738"/>
            <a:ext cx="16464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 can describe emotions really well from the past but I don’t really feel them any more.”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763" y="3805363"/>
            <a:ext cx="1707100" cy="128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75" y="2821625"/>
            <a:ext cx="3021751" cy="199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/>
        </p:nvSpPr>
        <p:spPr>
          <a:xfrm>
            <a:off x="5417263" y="3843750"/>
            <a:ext cx="15654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“</a:t>
            </a:r>
            <a:r>
              <a:rPr lang="en" sz="1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There was an ongoing sense of disbelief.”</a:t>
            </a:r>
            <a:endParaRPr sz="150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297850" y="3282900"/>
            <a:ext cx="2640000" cy="11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r>
              <a:rPr lang="en" sz="1500">
                <a:solidFill>
                  <a:srgbClr val="666666"/>
                </a:solidFill>
                <a:latin typeface="Varela Round"/>
                <a:ea typeface="Varela Round"/>
                <a:cs typeface="Varela Round"/>
                <a:sym typeface="Varela Round"/>
              </a:rPr>
              <a:t>I had an obsessive need to talk about it, I remember being sad and would start crying and thinking about it randomly.”</a:t>
            </a:r>
            <a:endParaRPr sz="1500">
              <a:solidFill>
                <a:srgbClr val="66666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/>
        </p:nvSpPr>
        <p:spPr>
          <a:xfrm>
            <a:off x="3804650" y="25825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2011500" y="1784550"/>
            <a:ext cx="51210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Insights and Needs</a:t>
            </a:r>
            <a:endParaRPr sz="45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200" y="198425"/>
            <a:ext cx="513600" cy="67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/>
        </p:nvSpPr>
        <p:spPr>
          <a:xfrm>
            <a:off x="3804650" y="25825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1432700" y="1842150"/>
            <a:ext cx="617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Insight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Condensing memory into bite-sized bits is useful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1432700" y="2756550"/>
            <a:ext cx="617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Need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A way to record and capture the feelings of memories 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200" y="198425"/>
            <a:ext cx="513600" cy="67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/>
        </p:nvSpPr>
        <p:spPr>
          <a:xfrm>
            <a:off x="3804650" y="25825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1408975" y="1517975"/>
            <a:ext cx="63258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I</a:t>
            </a: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nsight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People don’t often engage in chronological recall, and instead remember highly interconnected memories in phases 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1432700" y="3061350"/>
            <a:ext cx="617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Need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A way to understand and organize memories and experiences 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200" y="198425"/>
            <a:ext cx="513600" cy="67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/>
        </p:nvSpPr>
        <p:spPr>
          <a:xfrm>
            <a:off x="3804650" y="25825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6" name="Google Shape;296;p35"/>
          <p:cNvSpPr txBox="1"/>
          <p:nvPr/>
        </p:nvSpPr>
        <p:spPr>
          <a:xfrm>
            <a:off x="1432700" y="1842150"/>
            <a:ext cx="617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Insight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 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Memory is sensory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1432700" y="2756550"/>
            <a:ext cx="617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Need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A way to invoke songs and context to trigger recall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200" y="198425"/>
            <a:ext cx="513600" cy="67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/>
        </p:nvSpPr>
        <p:spPr>
          <a:xfrm>
            <a:off x="3804650" y="25825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1432700" y="1613550"/>
            <a:ext cx="617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Insight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Memories are filtered based on people’s perceptions of themselves 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1432700" y="2908950"/>
            <a:ext cx="617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Need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The ability to query memories 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200" y="198425"/>
            <a:ext cx="513600" cy="67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/>
        </p:nvSpPr>
        <p:spPr>
          <a:xfrm>
            <a:off x="2011500" y="1784550"/>
            <a:ext cx="51210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Needfinding</a:t>
            </a:r>
            <a:endParaRPr sz="45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Methodology</a:t>
            </a:r>
            <a:endParaRPr sz="45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250" y="323650"/>
            <a:ext cx="1051500" cy="10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/>
        </p:nvSpPr>
        <p:spPr>
          <a:xfrm>
            <a:off x="3804650" y="25825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1432700" y="1613550"/>
            <a:ext cx="617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Insight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Faults in memory are supplemented by others’ accounts of what happened 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1432700" y="2756550"/>
            <a:ext cx="617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Need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A way to share memories with others and collaborate during the recollection process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200" y="198425"/>
            <a:ext cx="513600" cy="67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/>
        </p:nvSpPr>
        <p:spPr>
          <a:xfrm>
            <a:off x="3804650" y="25825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1432700" y="1689750"/>
            <a:ext cx="617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Insight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Mental illness taints many memories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1432700" y="2756550"/>
            <a:ext cx="6170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Need</a:t>
            </a:r>
            <a:r>
              <a:rPr b="1" lang="en" sz="22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: </a:t>
            </a: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 way to separate mental illness from the positive aspects of life 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200" y="198425"/>
            <a:ext cx="513600" cy="67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ctrTitle"/>
          </p:nvPr>
        </p:nvSpPr>
        <p:spPr>
          <a:xfrm>
            <a:off x="1237225" y="1712050"/>
            <a:ext cx="6669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Summary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875" y="515375"/>
            <a:ext cx="746250" cy="507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/>
          <p:nvPr/>
        </p:nvSpPr>
        <p:spPr>
          <a:xfrm>
            <a:off x="3804650" y="25825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4" name="Google Shape;334;p40"/>
          <p:cNvSpPr txBox="1"/>
          <p:nvPr>
            <p:ph idx="4294967295" type="ctrTitle"/>
          </p:nvPr>
        </p:nvSpPr>
        <p:spPr>
          <a:xfrm>
            <a:off x="664525" y="729475"/>
            <a:ext cx="66696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People need a way to...</a:t>
            </a:r>
            <a:endParaRPr b="1" sz="3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1361525" y="1312350"/>
            <a:ext cx="73272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record and capture the feelings of memories </a:t>
            </a:r>
            <a:endParaRPr sz="2000"/>
          </a:p>
        </p:txBody>
      </p:sp>
      <p:sp>
        <p:nvSpPr>
          <p:cNvPr id="336" name="Google Shape;336;p40"/>
          <p:cNvSpPr txBox="1"/>
          <p:nvPr/>
        </p:nvSpPr>
        <p:spPr>
          <a:xfrm>
            <a:off x="1372475" y="1670988"/>
            <a:ext cx="7609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understand and organize memories</a:t>
            </a:r>
            <a:endParaRPr sz="2000"/>
          </a:p>
        </p:txBody>
      </p:sp>
      <p:sp>
        <p:nvSpPr>
          <p:cNvPr id="337" name="Google Shape;337;p40"/>
          <p:cNvSpPr txBox="1"/>
          <p:nvPr/>
        </p:nvSpPr>
        <p:spPr>
          <a:xfrm>
            <a:off x="1372475" y="2295238"/>
            <a:ext cx="6353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invoke songs and context to trigger recall</a:t>
            </a:r>
            <a:endParaRPr sz="2000"/>
          </a:p>
        </p:txBody>
      </p:sp>
      <p:sp>
        <p:nvSpPr>
          <p:cNvPr id="338" name="Google Shape;338;p40"/>
          <p:cNvSpPr txBox="1"/>
          <p:nvPr/>
        </p:nvSpPr>
        <p:spPr>
          <a:xfrm>
            <a:off x="1350900" y="2622100"/>
            <a:ext cx="64620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query memories</a:t>
            </a:r>
            <a:endParaRPr sz="2000"/>
          </a:p>
        </p:txBody>
      </p:sp>
      <p:sp>
        <p:nvSpPr>
          <p:cNvPr id="339" name="Google Shape;339;p40"/>
          <p:cNvSpPr txBox="1"/>
          <p:nvPr/>
        </p:nvSpPr>
        <p:spPr>
          <a:xfrm>
            <a:off x="1372475" y="2995463"/>
            <a:ext cx="71316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share memories with others and collaborate during the recollection process</a:t>
            </a:r>
            <a:endParaRPr sz="2000"/>
          </a:p>
        </p:txBody>
      </p:sp>
      <p:sp>
        <p:nvSpPr>
          <p:cNvPr id="340" name="Google Shape;340;p40"/>
          <p:cNvSpPr txBox="1"/>
          <p:nvPr/>
        </p:nvSpPr>
        <p:spPr>
          <a:xfrm>
            <a:off x="1350900" y="3604425"/>
            <a:ext cx="68607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separate mental illness from the positive aspects of life </a:t>
            </a:r>
            <a:endParaRPr sz="2000"/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200" y="198425"/>
            <a:ext cx="513600" cy="67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75" y="1452425"/>
            <a:ext cx="191400" cy="30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75" y="1926975"/>
            <a:ext cx="191400" cy="30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75" y="2417400"/>
            <a:ext cx="191400" cy="30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75" y="2899413"/>
            <a:ext cx="191400" cy="30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75" y="3381425"/>
            <a:ext cx="191400" cy="30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75" y="3941025"/>
            <a:ext cx="191400" cy="308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type="ctrTitle"/>
          </p:nvPr>
        </p:nvSpPr>
        <p:spPr>
          <a:xfrm>
            <a:off x="2969425" y="1996625"/>
            <a:ext cx="3204900" cy="8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Questions?</a:t>
            </a:r>
            <a:endParaRPr b="1" sz="45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53" name="Google Shape;353;p41"/>
          <p:cNvPicPr preferRelativeResize="0"/>
          <p:nvPr/>
        </p:nvPicPr>
        <p:blipFill rotWithShape="1">
          <a:blip r:embed="rId3">
            <a:alphaModFix/>
          </a:blip>
          <a:srcRect b="43078" l="0" r="0" t="43787"/>
          <a:stretch/>
        </p:blipFill>
        <p:spPr>
          <a:xfrm>
            <a:off x="3807600" y="766775"/>
            <a:ext cx="1528800" cy="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/>
        </p:nvSpPr>
        <p:spPr>
          <a:xfrm>
            <a:off x="5336700" y="196050"/>
            <a:ext cx="30369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Ellie Dunn</a:t>
            </a:r>
            <a:endParaRPr sz="35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147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/>
        </p:nvSpPr>
        <p:spPr>
          <a:xfrm>
            <a:off x="5355150" y="651325"/>
            <a:ext cx="30000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Stanford freshman</a:t>
            </a:r>
            <a:endParaRPr sz="20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93" name="Google Shape;93;p20"/>
          <p:cNvSpPr txBox="1"/>
          <p:nvPr/>
        </p:nvSpPr>
        <p:spPr>
          <a:xfrm>
            <a:off x="5018250" y="1914025"/>
            <a:ext cx="36738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“I try to capture the feeling of happy moments through haikus.”</a:t>
            </a:r>
            <a:endParaRPr sz="25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/>
        </p:nvSpPr>
        <p:spPr>
          <a:xfrm>
            <a:off x="5062350" y="196700"/>
            <a:ext cx="35856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Jenna Reed</a:t>
            </a:r>
            <a:r>
              <a:rPr b="1" lang="en" sz="35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br>
              <a:rPr b="1" lang="en" sz="35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</a:br>
            <a:endParaRPr b="1" sz="35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99" name="Google Shape;99;p21"/>
          <p:cNvPicPr preferRelativeResize="0"/>
          <p:nvPr/>
        </p:nvPicPr>
        <p:blipFill rotWithShape="1">
          <a:blip r:embed="rId3">
            <a:alphaModFix/>
          </a:blip>
          <a:srcRect b="0" l="10602" r="0" t="0"/>
          <a:stretch/>
        </p:blipFill>
        <p:spPr>
          <a:xfrm>
            <a:off x="0" y="0"/>
            <a:ext cx="4598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5018250" y="1914025"/>
            <a:ext cx="36738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“Some of my memories exist solely because others told me about them.”</a:t>
            </a:r>
            <a:endParaRPr sz="25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1" name="Google Shape;101;p21"/>
          <p:cNvSpPr txBox="1"/>
          <p:nvPr/>
        </p:nvSpPr>
        <p:spPr>
          <a:xfrm>
            <a:off x="5355150" y="651325"/>
            <a:ext cx="30000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High school student</a:t>
            </a:r>
            <a:endParaRPr sz="20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 rotWithShape="1">
          <a:blip r:embed="rId3">
            <a:alphaModFix/>
          </a:blip>
          <a:srcRect b="818" l="15282" r="0" t="5090"/>
          <a:stretch/>
        </p:blipFill>
        <p:spPr>
          <a:xfrm>
            <a:off x="4134900" y="0"/>
            <a:ext cx="500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/>
        </p:nvSpPr>
        <p:spPr>
          <a:xfrm>
            <a:off x="249950" y="2081175"/>
            <a:ext cx="3625800" cy="2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“I feel comfortable with not fully remembering because I think memory is malleable.”</a:t>
            </a:r>
            <a:endParaRPr sz="25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61600" y="-622900"/>
            <a:ext cx="4134900" cy="25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Gabriela Quintana</a:t>
            </a:r>
            <a:endParaRPr sz="35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  </a:t>
            </a:r>
            <a:endParaRPr sz="20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629050" y="563100"/>
            <a:ext cx="30000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A local tourist</a:t>
            </a:r>
            <a:endParaRPr sz="20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/>
        </p:nvSpPr>
        <p:spPr>
          <a:xfrm>
            <a:off x="-11275" y="86025"/>
            <a:ext cx="40833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Kasia Kowalski</a:t>
            </a:r>
            <a:r>
              <a:rPr lang="en" sz="35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endParaRPr sz="20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         </a:t>
            </a:r>
            <a:endParaRPr sz="20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 b="0" l="0" r="3827" t="8197"/>
          <a:stretch/>
        </p:blipFill>
        <p:spPr>
          <a:xfrm>
            <a:off x="4029011" y="0"/>
            <a:ext cx="5114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99275" y="2169425"/>
            <a:ext cx="38622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“I record when my hands are free, it’s a wholesome moment, and it’s not something that happens everyday.” </a:t>
            </a:r>
            <a:endParaRPr sz="25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530375" y="764450"/>
            <a:ext cx="30000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Amateur YouTuber;</a:t>
            </a:r>
            <a:endParaRPr sz="20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2CC"/>
                </a:solidFill>
                <a:latin typeface="Varela Round"/>
                <a:ea typeface="Varela Round"/>
                <a:cs typeface="Varela Round"/>
                <a:sym typeface="Varela Round"/>
              </a:rPr>
              <a:t>Stanford Student</a:t>
            </a:r>
            <a:endParaRPr sz="2000">
              <a:solidFill>
                <a:srgbClr val="FFF2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/>
        </p:nvSpPr>
        <p:spPr>
          <a:xfrm>
            <a:off x="3804650" y="25825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4465325" y="96960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4" name="Google Shape;124;p24"/>
          <p:cNvSpPr txBox="1"/>
          <p:nvPr/>
        </p:nvSpPr>
        <p:spPr>
          <a:xfrm>
            <a:off x="606475" y="675125"/>
            <a:ext cx="30003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Tell me about your happiest moment.</a:t>
            </a:r>
            <a:endParaRPr sz="2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917200" y="1604750"/>
            <a:ext cx="46419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</a:t>
            </a:r>
            <a:r>
              <a:rPr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an you tell me about a time you felt negative emotions?</a:t>
            </a:r>
            <a:endParaRPr sz="2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606475" y="2480188"/>
            <a:ext cx="35451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W</a:t>
            </a:r>
            <a:r>
              <a:rPr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hat do you do if you can’t remember memories?</a:t>
            </a:r>
            <a:endParaRPr/>
          </a:p>
        </p:txBody>
      </p:sp>
      <p:sp>
        <p:nvSpPr>
          <p:cNvPr id="127" name="Google Shape;127;p24"/>
          <p:cNvSpPr txBox="1"/>
          <p:nvPr/>
        </p:nvSpPr>
        <p:spPr>
          <a:xfrm>
            <a:off x="5891825" y="1692375"/>
            <a:ext cx="24906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Is this memory still relevant for you?</a:t>
            </a:r>
            <a:endParaRPr/>
          </a:p>
        </p:txBody>
      </p:sp>
      <p:sp>
        <p:nvSpPr>
          <p:cNvPr id="128" name="Google Shape;128;p24"/>
          <p:cNvSpPr txBox="1"/>
          <p:nvPr/>
        </p:nvSpPr>
        <p:spPr>
          <a:xfrm>
            <a:off x="5373875" y="627450"/>
            <a:ext cx="31878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What was going through your head at the time?</a:t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4731925" y="2571400"/>
            <a:ext cx="33312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How are things different in your life this year? </a:t>
            </a:r>
            <a:endParaRPr/>
          </a:p>
        </p:txBody>
      </p:sp>
      <p:sp>
        <p:nvSpPr>
          <p:cNvPr id="130" name="Google Shape;130;p24"/>
          <p:cNvSpPr txBox="1"/>
          <p:nvPr/>
        </p:nvSpPr>
        <p:spPr>
          <a:xfrm>
            <a:off x="606475" y="3673025"/>
            <a:ext cx="51399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Do you have any ways to recount the emotional changes in your life?</a:t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6056250" y="3741875"/>
            <a:ext cx="30000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What places/times trigger memories?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950" y="258238"/>
            <a:ext cx="532100" cy="70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>
            <a:off x="3858675" y="52840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9488" l="0" r="0" t="9480"/>
          <a:stretch/>
        </p:blipFill>
        <p:spPr>
          <a:xfrm>
            <a:off x="383025" y="1023935"/>
            <a:ext cx="3082024" cy="2952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21562" l="0" r="0" t="0"/>
          <a:stretch/>
        </p:blipFill>
        <p:spPr>
          <a:xfrm>
            <a:off x="3630275" y="2725476"/>
            <a:ext cx="1787101" cy="23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5">
            <a:alphaModFix/>
          </a:blip>
          <a:srcRect b="28007" l="6913" r="15144" t="29499"/>
          <a:stretch/>
        </p:blipFill>
        <p:spPr>
          <a:xfrm>
            <a:off x="5582600" y="1023948"/>
            <a:ext cx="3082024" cy="295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2963" y="241909"/>
            <a:ext cx="1787124" cy="2382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/>
        </p:nvSpPr>
        <p:spPr>
          <a:xfrm>
            <a:off x="3804650" y="258257"/>
            <a:ext cx="1426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3672300" y="1034775"/>
            <a:ext cx="1799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TENSIONS</a:t>
            </a:r>
            <a:endParaRPr b="1"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1961100" y="1854075"/>
            <a:ext cx="5249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Recall ranges from generic to specific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1961100" y="2572650"/>
            <a:ext cx="5249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Stepping out versus immersing fully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1961100" y="3260375"/>
            <a:ext cx="5249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Perception of memories are malleable</a:t>
            </a:r>
            <a:endParaRPr b="1" sz="22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675" y="218975"/>
            <a:ext cx="800650" cy="63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450" y="3384575"/>
            <a:ext cx="191400" cy="30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450" y="2696850"/>
            <a:ext cx="191400" cy="30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450" y="1978275"/>
            <a:ext cx="191400" cy="308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